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9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AABC5-D36A-42DE-838E-4EBD2D411F5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9AD0F-AB8B-495A-B31B-779AF2083DC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AABC5-D36A-42DE-838E-4EBD2D411F5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9AD0F-AB8B-495A-B31B-779AF2083DC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AABC5-D36A-42DE-838E-4EBD2D411F5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9AD0F-AB8B-495A-B31B-779AF2083DC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AABC5-D36A-42DE-838E-4EBD2D411F5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9AD0F-AB8B-495A-B31B-779AF2083DC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AABC5-D36A-42DE-838E-4EBD2D411F5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9AD0F-AB8B-495A-B31B-779AF2083DC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AABC5-D36A-42DE-838E-4EBD2D411F5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9AD0F-AB8B-495A-B31B-779AF2083DC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AABC5-D36A-42DE-838E-4EBD2D411F5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9AD0F-AB8B-495A-B31B-779AF2083DC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AABC5-D36A-42DE-838E-4EBD2D411F5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9AD0F-AB8B-495A-B31B-779AF2083DC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AABC5-D36A-42DE-838E-4EBD2D411F5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9AD0F-AB8B-495A-B31B-779AF2083DC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AABC5-D36A-42DE-838E-4EBD2D411F5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9AD0F-AB8B-495A-B31B-779AF2083DC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AABC5-D36A-42DE-838E-4EBD2D411F5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9AD0F-AB8B-495A-B31B-779AF2083DC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BAABC5-D36A-42DE-838E-4EBD2D411F5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9AD0F-AB8B-495A-B31B-779AF2083DC4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6"/>
          <p:cNvSpPr/>
          <p:nvPr/>
        </p:nvSpPr>
        <p:spPr>
          <a:xfrm>
            <a:off x="3854925" y="1675171"/>
            <a:ext cx="1685539" cy="2186564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7" name="Oval 4"/>
          <p:cNvSpPr/>
          <p:nvPr/>
        </p:nvSpPr>
        <p:spPr>
          <a:xfrm>
            <a:off x="4046464" y="2579956"/>
            <a:ext cx="502330" cy="226196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8" name="Oval 5"/>
          <p:cNvSpPr/>
          <p:nvPr/>
        </p:nvSpPr>
        <p:spPr>
          <a:xfrm>
            <a:off x="4812618" y="2579956"/>
            <a:ext cx="502330" cy="226196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9" name="Flowchart: Manual Operation 8"/>
          <p:cNvSpPr/>
          <p:nvPr/>
        </p:nvSpPr>
        <p:spPr>
          <a:xfrm flipV="1">
            <a:off x="4582772" y="2881551"/>
            <a:ext cx="229846" cy="376994"/>
          </a:xfrm>
          <a:prstGeom prst="flowChartManualOperation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0" name="Oval 10"/>
          <p:cNvSpPr/>
          <p:nvPr/>
        </p:nvSpPr>
        <p:spPr>
          <a:xfrm>
            <a:off x="5085101" y="2641368"/>
            <a:ext cx="124071" cy="1221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1" name="Oval 12"/>
          <p:cNvSpPr/>
          <p:nvPr/>
        </p:nvSpPr>
        <p:spPr>
          <a:xfrm>
            <a:off x="4319682" y="2655354"/>
            <a:ext cx="124071" cy="12210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2" name="Explosion 2 21"/>
          <p:cNvSpPr/>
          <p:nvPr/>
        </p:nvSpPr>
        <p:spPr>
          <a:xfrm rot="437204">
            <a:off x="3156547" y="1063727"/>
            <a:ext cx="3143272" cy="1536442"/>
          </a:xfrm>
          <a:prstGeom prst="irregularSeal2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3" name="Moon 21"/>
          <p:cNvSpPr/>
          <p:nvPr/>
        </p:nvSpPr>
        <p:spPr>
          <a:xfrm rot="16200000">
            <a:off x="4598201" y="3164066"/>
            <a:ext cx="150797" cy="641348"/>
          </a:xfrm>
          <a:prstGeom prst="moon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4" name="Moon 23"/>
          <p:cNvSpPr/>
          <p:nvPr/>
        </p:nvSpPr>
        <p:spPr>
          <a:xfrm rot="5400000" flipV="1">
            <a:off x="4238611" y="2237011"/>
            <a:ext cx="75399" cy="459693"/>
          </a:xfrm>
          <a:prstGeom prst="moon">
            <a:avLst/>
          </a:prstGeom>
          <a:solidFill>
            <a:schemeClr val="bg2">
              <a:lumMod val="2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5" name="Moon 24"/>
          <p:cNvSpPr/>
          <p:nvPr/>
        </p:nvSpPr>
        <p:spPr>
          <a:xfrm rot="5400000" flipV="1">
            <a:off x="5081380" y="2237011"/>
            <a:ext cx="75399" cy="459693"/>
          </a:xfrm>
          <a:prstGeom prst="moon">
            <a:avLst/>
          </a:prstGeom>
          <a:solidFill>
            <a:schemeClr val="bg2">
              <a:lumMod val="2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6" name="Flowchart: Delay 29"/>
          <p:cNvSpPr/>
          <p:nvPr/>
        </p:nvSpPr>
        <p:spPr>
          <a:xfrm rot="16200000">
            <a:off x="4094506" y="3429399"/>
            <a:ext cx="1206379" cy="2221847"/>
          </a:xfrm>
          <a:prstGeom prst="flowChartDelay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7" name="5-udd 26"/>
          <p:cNvSpPr/>
          <p:nvPr/>
        </p:nvSpPr>
        <p:spPr>
          <a:xfrm rot="660978">
            <a:off x="6000760" y="357166"/>
            <a:ext cx="1214446" cy="1143008"/>
          </a:xfrm>
          <a:prstGeom prst="star5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8" name="5-udd 27"/>
          <p:cNvSpPr/>
          <p:nvPr/>
        </p:nvSpPr>
        <p:spPr>
          <a:xfrm rot="1049780">
            <a:off x="2000232" y="285728"/>
            <a:ext cx="1214446" cy="1143008"/>
          </a:xfrm>
          <a:prstGeom prst="star5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9" name="5-udd 28"/>
          <p:cNvSpPr/>
          <p:nvPr/>
        </p:nvSpPr>
        <p:spPr>
          <a:xfrm>
            <a:off x="857224" y="2714620"/>
            <a:ext cx="1214446" cy="1143008"/>
          </a:xfrm>
          <a:prstGeom prst="star5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0" name="5-udd 29"/>
          <p:cNvSpPr/>
          <p:nvPr/>
        </p:nvSpPr>
        <p:spPr>
          <a:xfrm>
            <a:off x="1928794" y="4714884"/>
            <a:ext cx="1214446" cy="1143008"/>
          </a:xfrm>
          <a:prstGeom prst="star5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1" name="5-udd 30"/>
          <p:cNvSpPr/>
          <p:nvPr/>
        </p:nvSpPr>
        <p:spPr>
          <a:xfrm rot="410968">
            <a:off x="6707526" y="4426032"/>
            <a:ext cx="1214446" cy="1143008"/>
          </a:xfrm>
          <a:prstGeom prst="star5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2" name="5-udd 31"/>
          <p:cNvSpPr/>
          <p:nvPr/>
        </p:nvSpPr>
        <p:spPr>
          <a:xfrm rot="20951719">
            <a:off x="7240138" y="2175378"/>
            <a:ext cx="1214446" cy="1143008"/>
          </a:xfrm>
          <a:prstGeom prst="star5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Bildspel på skärmen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Bild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1</cp:revision>
  <dcterms:created xsi:type="dcterms:W3CDTF">2007-04-19T09:18:13Z</dcterms:created>
  <dcterms:modified xsi:type="dcterms:W3CDTF">2007-04-19T09:27:56Z</dcterms:modified>
</cp:coreProperties>
</file>